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95EF8-B092-4C13-A8EC-506EA30BA24A}" type="datetimeFigureOut">
              <a:rPr lang="en-US" smtClean="0"/>
              <a:pPr/>
              <a:t>2/23/2009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95A8B-FA4F-4FC1-8112-83E989814B8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tx1">
                <a:alpha val="0"/>
              </a:schemeClr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By Shannon Inglis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611781">
            <a:off x="1643042" y="857232"/>
            <a:ext cx="524348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Water safety program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shan\AppData\Local\Microsoft\Windows\Temporary Internet Files\Content.IE5\8TT1OUF1\MCj038402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593526"/>
            <a:ext cx="2571768" cy="2764036"/>
          </a:xfrm>
          <a:prstGeom prst="rect">
            <a:avLst/>
          </a:prstGeom>
          <a:noFill/>
        </p:spPr>
      </p:pic>
      <p:pic>
        <p:nvPicPr>
          <p:cNvPr id="1027" name="Picture 3" descr="C:\Users\shan\AppData\Local\Microsoft\Windows\Temporary Internet Files\Content.IE5\7XZ25CA3\MCj033413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39003">
            <a:off x="6615097" y="3949065"/>
            <a:ext cx="2000264" cy="2145366"/>
          </a:xfrm>
          <a:prstGeom prst="rect">
            <a:avLst/>
          </a:prstGeom>
          <a:noFill/>
        </p:spPr>
      </p:pic>
      <p:pic>
        <p:nvPicPr>
          <p:cNvPr id="1028" name="Picture 4" descr="C:\Users\shan\AppData\Local\Microsoft\Windows\Temporary Internet Files\Content.IE5\AG3CY8JU\MCj029086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5000636"/>
            <a:ext cx="2346356" cy="1659802"/>
          </a:xfrm>
          <a:prstGeom prst="rect">
            <a:avLst/>
          </a:prstGeom>
          <a:noFill/>
        </p:spPr>
      </p:pic>
      <p:pic>
        <p:nvPicPr>
          <p:cNvPr id="1029" name="Picture 5" descr="C:\Users\shan\AppData\Local\Microsoft\Windows\Temporary Internet Files\Content.IE5\7XZ25CA3\MCj038899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331884"/>
            <a:ext cx="1637235" cy="2194426"/>
          </a:xfrm>
          <a:prstGeom prst="rect">
            <a:avLst/>
          </a:prstGeom>
          <a:noFill/>
        </p:spPr>
      </p:pic>
      <p:pic>
        <p:nvPicPr>
          <p:cNvPr id="1030" name="Picture 6" descr="C:\Users\shan\AppData\Local\Microsoft\Windows\Temporary Internet Files\Content.IE5\8TT1OUF1\MCj0354323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000240"/>
            <a:ext cx="2370499" cy="1763917"/>
          </a:xfrm>
          <a:prstGeom prst="rect">
            <a:avLst/>
          </a:prstGeom>
          <a:noFill/>
        </p:spPr>
      </p:pic>
      <p:pic>
        <p:nvPicPr>
          <p:cNvPr id="1031" name="Picture 7" descr="C:\Users\shan\AppData\Local\Microsoft\Windows\Temporary Internet Files\Content.IE5\AG3CY8JU\MCj0286895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214290"/>
            <a:ext cx="1187389" cy="14518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cathy_2\AppData\Local\Microsoft\Windows\Temporary Internet Files\Content.IE5\ZK8X1KJS\MPj043922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666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rial Black" pitchFamily="34" charset="0"/>
              </a:rPr>
              <a:t>Always play in shallow water</a:t>
            </a:r>
          </a:p>
          <a:p>
            <a:r>
              <a:rPr lang="en-AU" dirty="0" smtClean="0">
                <a:latin typeface="Arial Black" pitchFamily="34" charset="0"/>
              </a:rPr>
              <a:t>Always swim between the flags</a:t>
            </a:r>
          </a:p>
          <a:p>
            <a:r>
              <a:rPr lang="en-AU" dirty="0" smtClean="0">
                <a:latin typeface="Arial Black" pitchFamily="34" charset="0"/>
              </a:rPr>
              <a:t>Raise your hand when you need help and don't panic </a:t>
            </a:r>
          </a:p>
          <a:p>
            <a:r>
              <a:rPr lang="en-AU" dirty="0" smtClean="0">
                <a:latin typeface="Arial Black" pitchFamily="34" charset="0"/>
              </a:rPr>
              <a:t>Always take someone you now</a:t>
            </a:r>
          </a:p>
          <a:p>
            <a:r>
              <a:rPr lang="en-AU" dirty="0" smtClean="0">
                <a:latin typeface="Arial Black" pitchFamily="34" charset="0"/>
              </a:rPr>
              <a:t>I</a:t>
            </a:r>
            <a:r>
              <a:rPr lang="en-AU" dirty="0" smtClean="0">
                <a:latin typeface="Arial Black" pitchFamily="34" charset="0"/>
              </a:rPr>
              <a:t>f surfing at surf beach surf in between blue flags </a:t>
            </a:r>
          </a:p>
          <a:p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 rot="10800000" flipV="1">
            <a:off x="-1" y="174219"/>
            <a:ext cx="9143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Water safety at the beach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9" name="Picture 5" descr="C:\Users\cathy_2\AppData\Local\Microsoft\Windows\Temporary Internet Files\Content.IE5\2E6TL5B5\MPj043843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02906">
            <a:off x="7145681" y="4998438"/>
            <a:ext cx="1644615" cy="16430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cathy_2\AppData\Local\Microsoft\Windows\Temporary Internet Files\Content.IE5\2E6TL5B5\MPj0414038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  <a:latin typeface="Arial Black" pitchFamily="34" charset="0"/>
              </a:rPr>
              <a:t>Always keep pool fence closed </a:t>
            </a:r>
          </a:p>
          <a:p>
            <a:r>
              <a:rPr lang="en-AU" dirty="0" smtClean="0">
                <a:solidFill>
                  <a:srgbClr val="FFFF00"/>
                </a:solidFill>
                <a:latin typeface="Arial Black" pitchFamily="34" charset="0"/>
              </a:rPr>
              <a:t>No toys left in pool</a:t>
            </a:r>
          </a:p>
          <a:p>
            <a:endParaRPr lang="en-AU" dirty="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en-AU" dirty="0" smtClean="0">
                <a:solidFill>
                  <a:srgbClr val="FFFF00"/>
                </a:solidFill>
                <a:latin typeface="Arial Black" pitchFamily="34" charset="0"/>
              </a:rPr>
              <a:t>Always deflate inflatable pools</a:t>
            </a:r>
          </a:p>
          <a:p>
            <a:r>
              <a:rPr lang="en-AU" dirty="0" smtClean="0">
                <a:solidFill>
                  <a:srgbClr val="FFFF00"/>
                </a:solidFill>
                <a:latin typeface="Arial Black" pitchFamily="34" charset="0"/>
              </a:rPr>
              <a:t>Always keep drain lid on</a:t>
            </a:r>
          </a:p>
          <a:p>
            <a:r>
              <a:rPr lang="en-AU" dirty="0" smtClean="0">
                <a:solidFill>
                  <a:srgbClr val="FFFF00"/>
                </a:solidFill>
                <a:latin typeface="Arial Black" pitchFamily="34" charset="0"/>
              </a:rPr>
              <a:t>Water and electrical do not mix</a:t>
            </a:r>
          </a:p>
          <a:p>
            <a:r>
              <a:rPr lang="en-AU" dirty="0" smtClean="0">
                <a:solidFill>
                  <a:srgbClr val="FFFF00"/>
                </a:solidFill>
                <a:latin typeface="Arial Black" pitchFamily="34" charset="0"/>
              </a:rPr>
              <a:t>Pull plug out after taking a bath</a:t>
            </a:r>
            <a:endParaRPr lang="en-A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rot="21372253">
            <a:off x="1500166" y="428604"/>
            <a:ext cx="6383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Water safety at home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athy_2\AppData\Local\Microsoft\Windows\Temporary Internet Files\Content.IE5\2E6TL5B5\MPj040688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rial Black" pitchFamily="34" charset="0"/>
              </a:rPr>
              <a:t>Family</a:t>
            </a:r>
          </a:p>
          <a:p>
            <a:r>
              <a:rPr lang="en-AU" dirty="0" smtClean="0">
                <a:latin typeface="Arial Black" pitchFamily="34" charset="0"/>
              </a:rPr>
              <a:t>Internet</a:t>
            </a:r>
          </a:p>
          <a:p>
            <a:r>
              <a:rPr lang="en-AU" dirty="0" smtClean="0">
                <a:latin typeface="Arial Black" pitchFamily="34" charset="0"/>
              </a:rPr>
              <a:t>Class</a:t>
            </a:r>
          </a:p>
          <a:p>
            <a:r>
              <a:rPr lang="en-AU" dirty="0" smtClean="0">
                <a:latin typeface="Arial Black" pitchFamily="34" charset="0"/>
              </a:rPr>
              <a:t>Water safety program</a:t>
            </a:r>
          </a:p>
          <a:p>
            <a:r>
              <a:rPr lang="en-AU" dirty="0" smtClean="0">
                <a:latin typeface="Arial Black" pitchFamily="34" charset="0"/>
              </a:rPr>
              <a:t>me  </a:t>
            </a:r>
            <a:endParaRPr lang="en-AU" dirty="0"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rot="21225848">
            <a:off x="2047767" y="273183"/>
            <a:ext cx="47285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bibliography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90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</dc:creator>
  <cp:lastModifiedBy>cathy_2</cp:lastModifiedBy>
  <cp:revision>10</cp:revision>
  <dcterms:created xsi:type="dcterms:W3CDTF">2009-02-19T05:10:39Z</dcterms:created>
  <dcterms:modified xsi:type="dcterms:W3CDTF">2009-02-23T09:27:48Z</dcterms:modified>
</cp:coreProperties>
</file>